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11/6/2024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031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4986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25260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608334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09604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3613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8189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5348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51289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56159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792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2288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8580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422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98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85106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11/6/2024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299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6477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Math And Science Formulas">
            <a:extLst>
              <a:ext uri="{FF2B5EF4-FFF2-40B4-BE49-F238E27FC236}">
                <a16:creationId xmlns:a16="http://schemas.microsoft.com/office/drawing/2014/main" id="{AAAE099A-3AEE-C936-20DD-C738DB8CA9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1EBDB0-0EF7-24E8-3D2B-09FF4A6C9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2449742"/>
            <a:ext cx="10905059" cy="15240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My Advanced Programming Final</a:t>
            </a:r>
            <a:endParaRPr lang="en-CA" sz="36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41B613-5AAB-5241-0DE0-B80DE5B063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00876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By: Jeremy D. Whitenect</a:t>
            </a: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94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E93D5FC-63A0-47A4-A8C7-365881F64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EC8E9B6-3D7A-4F5B-9DEC-7C109D10F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6DE350-A6F7-48F8-BC26-39BE38D1D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A1BCF2-2977-4E81-8823-91321793F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7BE72E-2DA8-42F0-8ACA-D7572BFA7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44AD07A-A369-48B1-9476-EF07FAA53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4" name="Rectangle 23">
              <a:extLst>
                <a:ext uri="{FF2B5EF4-FFF2-40B4-BE49-F238E27FC236}">
                  <a16:creationId xmlns:a16="http://schemas.microsoft.com/office/drawing/2014/main" id="{991086F0-AE3D-4C86-99DE-229098348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F7B0F45-4E18-41D4-BB54-F35403C51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B8F31EF5-7BFE-42A8-A874-E14D5DD46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557357"/>
            <a:ext cx="8129873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2794AA-C8D4-0B68-E95C-4F8F54406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8" y="4710483"/>
            <a:ext cx="7284680" cy="940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Entity &amp; Controller</a:t>
            </a:r>
          </a:p>
        </p:txBody>
      </p:sp>
      <p:pic>
        <p:nvPicPr>
          <p:cNvPr id="8" name="Picture 7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239DED72-CC25-C49E-5987-54932C4EA77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615" r="22139" b="1"/>
          <a:stretch/>
        </p:blipFill>
        <p:spPr>
          <a:xfrm>
            <a:off x="634275" y="640078"/>
            <a:ext cx="7495596" cy="360914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1EB2041-E945-63C9-E13A-3AF88724DB2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44727" b="3"/>
          <a:stretch/>
        </p:blipFill>
        <p:spPr>
          <a:xfrm>
            <a:off x="8284162" y="640078"/>
            <a:ext cx="3270387" cy="360914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565ED392-7278-4AAA-BC0F-C47497DBC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3503" y="4557357"/>
            <a:ext cx="3925907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BBB09EE-90EA-4D35-B0FF-63B6EE97C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6" y="6210130"/>
            <a:ext cx="8119287" cy="275942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0C677B7-3768-43DD-955D-D2BE3B84E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84159" y="6210130"/>
            <a:ext cx="3918428" cy="275942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691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2CFFBB8-E539-483F-B9AA-088F7D4B1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2C38B8-B7F9-478B-8D67-99B248A94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E9738-7B48-4F06-BA7B-E2CF9663A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F162CF-573F-4639-AF5E-5FED4D67E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277" y="609600"/>
            <a:ext cx="9659904" cy="560493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ctr" rotWithShape="0">
              <a:srgbClr val="000000">
                <a:alpha val="4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yellow box with black text&#10;&#10;Description automatically generated">
            <a:extLst>
              <a:ext uri="{FF2B5EF4-FFF2-40B4-BE49-F238E27FC236}">
                <a16:creationId xmlns:a16="http://schemas.microsoft.com/office/drawing/2014/main" id="{C343F2D9-EF2E-DFBA-BFC2-7A83C882AB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4057" y="931333"/>
            <a:ext cx="6320340" cy="4961466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DE918B2-3C9B-4C0E-9303-1C05C39F1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3D5C902-E4C0-4AFC-9EFC-3D1605AC5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6408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6B08C-364F-61CF-B4E9-0AADF9171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 Process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3919A-85F2-0092-6E16-C5EA3D7A7DC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We had to do at least four APIs, so that’s what I went with</a:t>
            </a:r>
          </a:p>
          <a:p>
            <a:r>
              <a:rPr lang="en-US" dirty="0"/>
              <a:t>I thought about having them all be in the same project since all of the APIs I picked used a person controller and model</a:t>
            </a:r>
          </a:p>
          <a:p>
            <a:r>
              <a:rPr lang="en-US" dirty="0"/>
              <a:t>I ended up deciding against this, however, as it made my code, and database schemas much easier to understand at a glance.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8AAA7B-518E-765A-11C7-FE6B9E52F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320" y="2961912"/>
            <a:ext cx="4841214" cy="168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044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F3435-6B2B-DD32-1329-B7A335115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1: Fire Station API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7B6A0-D5C1-9164-11F6-8A3888B88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2"/>
            <a:ext cx="4700058" cy="425405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All of the APIs are relatively similar, so the Fire Station was the hardest since I did it first and is only one of two APIs to use a service class.</a:t>
            </a:r>
            <a:endParaRPr lang="en-CA" dirty="0"/>
          </a:p>
          <a:p>
            <a:r>
              <a:rPr lang="en-CA" dirty="0"/>
              <a:t>Although not being a requirement, I did add all four Get, Post, Put and Delete mappings for every controller for  ease of testing.</a:t>
            </a:r>
          </a:p>
          <a:p>
            <a:r>
              <a:rPr lang="en-CA" dirty="0"/>
              <a:t>I also added a test class for every controller to test adding People, </a:t>
            </a:r>
            <a:r>
              <a:rPr lang="en-CA" dirty="0" err="1"/>
              <a:t>FireStations</a:t>
            </a:r>
            <a:r>
              <a:rPr lang="en-CA" dirty="0"/>
              <a:t>, etc.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DAEE72-FE2E-C5AE-F1AD-0E5ACA69099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service class simply gets all people by their fire station and adds on the number of minors and adults.</a:t>
            </a:r>
          </a:p>
          <a:p>
            <a:r>
              <a:rPr lang="en-US" dirty="0"/>
              <a:t>I used a many to one relationship since a fire station can serve many people, but if you’re a person in one area, you’re probably only going to be served by one fire station</a:t>
            </a:r>
          </a:p>
        </p:txBody>
      </p:sp>
    </p:spTree>
    <p:extLst>
      <p:ext uri="{BB962C8B-B14F-4D97-AF65-F5344CB8AC3E}">
        <p14:creationId xmlns:p14="http://schemas.microsoft.com/office/powerpoint/2010/main" val="2670045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1A3CA1B-1530-4046-A299-90F41FE7F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85DE991-651A-4067-9345-354591453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1A7D09E-FC38-41AC-AD2B-A9DCCFCB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717E301-9A1C-441F-BCE3-A7978A1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C92FBE1-7876-42B4-BB11-46FF68221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71C8C4C-B917-4631-9FDE-FC3A5FA26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EBFA857-F019-4043-8918-992AED80C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6" y="0"/>
            <a:ext cx="12192000" cy="6858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53A2C4A-7938-4419-8904-6D2453346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570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8AC2FA8-410E-4F7D-8A38-988297147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557357"/>
            <a:ext cx="8978671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9D170A-C864-53A6-0E15-B80787B3F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8" y="4710483"/>
            <a:ext cx="8133478" cy="940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Controller &amp; Entity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65EA8B-6900-E430-7B22-C04E4268FA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8735" y="640078"/>
            <a:ext cx="2526398" cy="3609141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7CB200-8274-9ADA-7DA2-0698D0F46F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6866" y="640078"/>
            <a:ext cx="3329432" cy="3609141"/>
          </a:xfrm>
          <a:prstGeom prst="rect">
            <a:avLst/>
          </a:prstGeom>
          <a:ln>
            <a:noFill/>
          </a:ln>
          <a:effectLst/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8ABD5F6-C0F5-4646-B17F-8CDF751EA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4557357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A7F6F6D-DC70-44FC-9DB5-E57814E153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6" y="6210130"/>
            <a:ext cx="8968085" cy="275942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F26CDD1-21FC-474C-A2C9-7B8DB767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6210130"/>
            <a:ext cx="3080285" cy="275942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429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8AA1F-3417-FC2A-1379-DEE1026CE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2: Child Alert API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30389-D794-76BD-6751-BF8E088B01A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This is the most similar to the Fire Station API.</a:t>
            </a:r>
          </a:p>
          <a:p>
            <a:r>
              <a:rPr lang="en-US" dirty="0"/>
              <a:t>There is a person and </a:t>
            </a:r>
            <a:r>
              <a:rPr lang="en-US" dirty="0" err="1"/>
              <a:t>and</a:t>
            </a:r>
            <a:r>
              <a:rPr lang="en-US" dirty="0"/>
              <a:t> now a separate address controller and entity. </a:t>
            </a:r>
          </a:p>
          <a:p>
            <a:r>
              <a:rPr lang="en-US" dirty="0"/>
              <a:t>The main goal of this one was to get all people at an address who are minors.</a:t>
            </a:r>
          </a:p>
          <a:p>
            <a:r>
              <a:rPr lang="en-US" dirty="0"/>
              <a:t>This was not necessarily something a built in JPA method could do on its own, so I had to make a service.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6E2831-76A2-14F0-8E0A-B4192B892E9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 also made a service interface to align more with OOP and SOLID (we’ll get to that at the end)</a:t>
            </a:r>
          </a:p>
          <a:p>
            <a:r>
              <a:rPr lang="en-US" dirty="0"/>
              <a:t>My Address class has two parameters (aside from ID), a List of Person and a String address. And a person has an Address.</a:t>
            </a:r>
          </a:p>
          <a:p>
            <a:r>
              <a:rPr lang="en-US" dirty="0"/>
              <a:t>This meant that, in the service, I could use the built in JPA method “</a:t>
            </a:r>
            <a:r>
              <a:rPr lang="en-US" dirty="0" err="1"/>
              <a:t>findByAddressAddress</a:t>
            </a:r>
            <a:r>
              <a:rPr lang="en-US" dirty="0"/>
              <a:t>” (from </a:t>
            </a:r>
            <a:r>
              <a:rPr lang="en-US" dirty="0" err="1"/>
              <a:t>PersonRepository</a:t>
            </a:r>
            <a:r>
              <a:rPr lang="en-US" dirty="0"/>
              <a:t>) and then filter out the data by age.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63648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E93D5FC-63A0-47A4-A8C7-365881F64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EC8E9B6-3D7A-4F5B-9DEC-7C109D10F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6DE350-A6F7-48F8-BC26-39BE38D1D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A1BCF2-2977-4E81-8823-91321793F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7BE72E-2DA8-42F0-8ACA-D7572BFA7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44AD07A-A369-48B1-9476-EF07FAA53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4" name="Rectangle 23">
              <a:extLst>
                <a:ext uri="{FF2B5EF4-FFF2-40B4-BE49-F238E27FC236}">
                  <a16:creationId xmlns:a16="http://schemas.microsoft.com/office/drawing/2014/main" id="{991086F0-AE3D-4C86-99DE-229098348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F7B0F45-4E18-41D4-BB54-F35403C51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B8F31EF5-7BFE-42A8-A874-E14D5DD46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557357"/>
            <a:ext cx="8129873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B9B7F6-1CC0-17A3-904E-0E299FB4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8" y="4710483"/>
            <a:ext cx="7284680" cy="940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Controller &amp; Service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6F916A-CFE8-FB19-9EA6-059A387DBE7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02" r="29902" b="1"/>
          <a:stretch/>
        </p:blipFill>
        <p:spPr>
          <a:xfrm>
            <a:off x="634275" y="640078"/>
            <a:ext cx="7495596" cy="360914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CA06BB14-6413-9302-A51D-ADB56E29B39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11198"/>
          <a:stretch/>
        </p:blipFill>
        <p:spPr>
          <a:xfrm>
            <a:off x="8284162" y="640078"/>
            <a:ext cx="3270387" cy="360914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565ED392-7278-4AAA-BC0F-C47497DBC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3503" y="4557357"/>
            <a:ext cx="3925907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BBB09EE-90EA-4D35-B0FF-63B6EE97C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6" y="6210130"/>
            <a:ext cx="8119287" cy="275942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0C677B7-3768-43DD-955D-D2BE3B84E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84159" y="6210130"/>
            <a:ext cx="3918428" cy="275942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F4A9D-BAE8-E160-EFFC-9B689C455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3: Person Info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E0F64-C576-58BC-C8E4-59E25AD27C6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Like the previous, this is still similar to the Fire Station API, but still much less so.</a:t>
            </a:r>
          </a:p>
          <a:p>
            <a:r>
              <a:rPr lang="en-US" dirty="0"/>
              <a:t>This time, there’s a Person and Medication.</a:t>
            </a:r>
          </a:p>
          <a:p>
            <a:r>
              <a:rPr lang="en-US" dirty="0"/>
              <a:t>Sounds similar, unlike the last two, this is a many to many relationship instead of many to one.</a:t>
            </a:r>
          </a:p>
          <a:p>
            <a:r>
              <a:rPr lang="en-CA" dirty="0"/>
              <a:t>I used @JsonBackReference and @JsonManagedRefenence to avoid recursion for the others, so I had to use @JsonIgnore for this one.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C5EE9B-534B-0E16-92F2-1FFC0CE6968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Since Medication is just name and dosage, I made it so that if you post a Person with their medication list, it creates the medications if they’re not already in the table.</a:t>
            </a:r>
          </a:p>
          <a:p>
            <a:r>
              <a:rPr lang="en-US" dirty="0"/>
              <a:t>I also make sure to remove all people from a medication list when they are deleted.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182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E93D5FC-63A0-47A4-A8C7-365881F64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EC8E9B6-3D7A-4F5B-9DEC-7C109D10F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6DE350-A6F7-48F8-BC26-39BE38D1D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A1BCF2-2977-4E81-8823-91321793F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7BE72E-2DA8-42F0-8ACA-D7572BFA7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44AD07A-A369-48B1-9476-EF07FAA53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4" name="Rectangle 23">
              <a:extLst>
                <a:ext uri="{FF2B5EF4-FFF2-40B4-BE49-F238E27FC236}">
                  <a16:creationId xmlns:a16="http://schemas.microsoft.com/office/drawing/2014/main" id="{991086F0-AE3D-4C86-99DE-229098348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F7B0F45-4E18-41D4-BB54-F35403C51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B8F31EF5-7BFE-42A8-A874-E14D5DD46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557357"/>
            <a:ext cx="8129873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B7E8BB-E50C-6A01-1DFD-0614081F5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8" y="4710483"/>
            <a:ext cx="7284680" cy="940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Entity &amp; Controller</a:t>
            </a:r>
          </a:p>
        </p:txBody>
      </p:sp>
      <p:pic>
        <p:nvPicPr>
          <p:cNvPr id="8" name="Picture 7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C1FC21A7-F1FB-1B77-2E11-2F133A5B64A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3700"/>
          <a:stretch/>
        </p:blipFill>
        <p:spPr>
          <a:xfrm>
            <a:off x="634275" y="640078"/>
            <a:ext cx="7495596" cy="360914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6" name="Picture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15C15528-323B-1515-B347-7A12890E119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42685" b="-3"/>
          <a:stretch/>
        </p:blipFill>
        <p:spPr>
          <a:xfrm>
            <a:off x="8284162" y="640078"/>
            <a:ext cx="3270387" cy="360914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565ED392-7278-4AAA-BC0F-C47497DBC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3503" y="4557357"/>
            <a:ext cx="3925907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BBB09EE-90EA-4D35-B0FF-63B6EE97C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6" y="6210130"/>
            <a:ext cx="8119287" cy="275942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0C677B7-3768-43DD-955D-D2BE3B84E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84159" y="6210130"/>
            <a:ext cx="3918428" cy="275942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052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9A27-7770-6037-10B6-F9AC86618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4: Community Email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FF84C-15A9-4F78-DA93-0C600DF677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 this one, it was to get the email of all people in a city.</a:t>
            </a:r>
          </a:p>
          <a:p>
            <a:r>
              <a:rPr lang="en-US" dirty="0"/>
              <a:t>I decided to just get all the information of the people in a city to keep some consistency between my other 3 APIs</a:t>
            </a:r>
            <a:r>
              <a:rPr lang="en-CA" dirty="0"/>
              <a:t>.</a:t>
            </a:r>
          </a:p>
          <a:p>
            <a:r>
              <a:rPr lang="en-CA" dirty="0"/>
              <a:t>This time I can do </a:t>
            </a:r>
            <a:r>
              <a:rPr lang="en-CA" dirty="0" err="1"/>
              <a:t>findByCityName</a:t>
            </a:r>
            <a:r>
              <a:rPr lang="en-CA" dirty="0"/>
              <a:t> without making a separate service since no data needs to be filtered out.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FA2C41-CD32-3FF3-9C03-7168FC74D7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Other than that, there’s the other Post, Put and Delete mappings like the others, as well as the tests.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4494923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100</TotalTime>
  <Words>605</Words>
  <Application>Microsoft Office PowerPoint</Application>
  <PresentationFormat>Widescreen</PresentationFormat>
  <Paragraphs>36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Trebuchet MS</vt:lpstr>
      <vt:lpstr>Berlin</vt:lpstr>
      <vt:lpstr>My Advanced Programming Final</vt:lpstr>
      <vt:lpstr>Thought Process</vt:lpstr>
      <vt:lpstr>API 1: Fire Station API</vt:lpstr>
      <vt:lpstr>Controller &amp; Entity </vt:lpstr>
      <vt:lpstr>API 2: Child Alert API</vt:lpstr>
      <vt:lpstr>Controller &amp; Service</vt:lpstr>
      <vt:lpstr>API 3: Person Info</vt:lpstr>
      <vt:lpstr>Entity &amp; Controller</vt:lpstr>
      <vt:lpstr>API 4: Community Email</vt:lpstr>
      <vt:lpstr>Entity &amp; Controller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Jeremy Whitenect</dc:creator>
  <cp:lastModifiedBy>Jeremy Whitenect</cp:lastModifiedBy>
  <cp:revision>4</cp:revision>
  <dcterms:created xsi:type="dcterms:W3CDTF">2024-11-06T14:52:35Z</dcterms:created>
  <dcterms:modified xsi:type="dcterms:W3CDTF">2024-11-06T16:33:10Z</dcterms:modified>
</cp:coreProperties>
</file>

<file path=docProps/thumbnail.jpeg>
</file>